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298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8516A-E93B-40AC-A03A-097CF6FC5D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FE1EE1-5086-435E-9929-3055F2F875F3}">
      <dgm:prSet phldrT="[Text]"/>
      <dgm:spPr/>
      <dgm:t>
        <a:bodyPr/>
        <a:lstStyle/>
        <a:p>
          <a:r>
            <a:rPr lang="en-US" dirty="0" smtClean="0"/>
            <a:t>Highway Patrol</a:t>
          </a:r>
          <a:endParaRPr lang="en-US" dirty="0"/>
        </a:p>
      </dgm:t>
    </dgm:pt>
    <dgm:pt modelId="{4CF88F07-F63E-4FBF-BE9C-8E09C4EE24D5}" type="parTrans" cxnId="{EA4822C4-CF9F-426B-ACA6-73B28C5EECF5}">
      <dgm:prSet/>
      <dgm:spPr/>
      <dgm:t>
        <a:bodyPr/>
        <a:lstStyle/>
        <a:p>
          <a:endParaRPr lang="en-US"/>
        </a:p>
      </dgm:t>
    </dgm:pt>
    <dgm:pt modelId="{3B3E147F-6A4A-453B-817A-86AD8A652F0A}" type="sibTrans" cxnId="{EA4822C4-CF9F-426B-ACA6-73B28C5EECF5}">
      <dgm:prSet/>
      <dgm:spPr/>
      <dgm:t>
        <a:bodyPr/>
        <a:lstStyle/>
        <a:p>
          <a:endParaRPr lang="en-US"/>
        </a:p>
      </dgm:t>
    </dgm:pt>
    <dgm:pt modelId="{9D8F0737-F5BA-4DEE-9D7A-95E4FBD34E9D}">
      <dgm:prSet phldrT="[Text]"/>
      <dgm:spPr/>
      <dgm:t>
        <a:bodyPr/>
        <a:lstStyle/>
        <a:p>
          <a:r>
            <a:rPr lang="en-US" dirty="0" smtClean="0"/>
            <a:t>Immigration Enforcement</a:t>
          </a:r>
          <a:endParaRPr lang="en-US" dirty="0"/>
        </a:p>
      </dgm:t>
    </dgm:pt>
    <dgm:pt modelId="{8EC30A29-2FBA-4960-B508-CC3C1C4EBA99}" type="parTrans" cxnId="{104221BB-C995-4DB5-939A-ECBE567CB051}">
      <dgm:prSet/>
      <dgm:spPr/>
      <dgm:t>
        <a:bodyPr/>
        <a:lstStyle/>
        <a:p>
          <a:endParaRPr lang="en-US"/>
        </a:p>
      </dgm:t>
    </dgm:pt>
    <dgm:pt modelId="{C30794E2-00DE-4B23-A909-ED46029C241F}" type="sibTrans" cxnId="{104221BB-C995-4DB5-939A-ECBE567CB051}">
      <dgm:prSet/>
      <dgm:spPr/>
      <dgm:t>
        <a:bodyPr/>
        <a:lstStyle/>
        <a:p>
          <a:endParaRPr lang="en-US"/>
        </a:p>
      </dgm:t>
    </dgm:pt>
    <dgm:pt modelId="{02499F69-220E-4C97-937C-2781119E9E15}">
      <dgm:prSet phldrT="[Text]"/>
      <dgm:spPr/>
      <dgm:t>
        <a:bodyPr/>
        <a:lstStyle/>
        <a:p>
          <a:r>
            <a:rPr lang="en-US" dirty="0" smtClean="0"/>
            <a:t>State Transport Police</a:t>
          </a:r>
          <a:endParaRPr lang="en-US" dirty="0"/>
        </a:p>
      </dgm:t>
    </dgm:pt>
    <dgm:pt modelId="{FC66AFE9-26E2-43DD-9BD5-37A77212ABDF}" type="parTrans" cxnId="{B6EAE615-79FA-41FF-A041-BD028E4196E5}">
      <dgm:prSet/>
      <dgm:spPr/>
      <dgm:t>
        <a:bodyPr/>
        <a:lstStyle/>
        <a:p>
          <a:endParaRPr lang="en-US"/>
        </a:p>
      </dgm:t>
    </dgm:pt>
    <dgm:pt modelId="{36172A42-2AF8-4171-98DA-FA3929B087B4}" type="sibTrans" cxnId="{B6EAE615-79FA-41FF-A041-BD028E4196E5}">
      <dgm:prSet/>
      <dgm:spPr/>
      <dgm:t>
        <a:bodyPr/>
        <a:lstStyle/>
        <a:p>
          <a:endParaRPr lang="en-US"/>
        </a:p>
      </dgm:t>
    </dgm:pt>
    <dgm:pt modelId="{EB85DF32-827A-4F91-8DA2-AE98AAEF73D0}">
      <dgm:prSet phldrT="[Text]"/>
      <dgm:spPr/>
      <dgm:t>
        <a:bodyPr/>
        <a:lstStyle/>
        <a:p>
          <a:r>
            <a:rPr lang="en-US" dirty="0" smtClean="0"/>
            <a:t>Bureau of Protective Services</a:t>
          </a:r>
          <a:endParaRPr lang="en-US" dirty="0"/>
        </a:p>
      </dgm:t>
    </dgm:pt>
    <dgm:pt modelId="{4482C9E3-F8D2-4564-9867-AD5D9CC8AC18}" type="parTrans" cxnId="{AD421ED3-CA7D-418B-AF6C-293CCCDC2B4F}">
      <dgm:prSet/>
      <dgm:spPr/>
      <dgm:t>
        <a:bodyPr/>
        <a:lstStyle/>
        <a:p>
          <a:endParaRPr lang="en-US"/>
        </a:p>
      </dgm:t>
    </dgm:pt>
    <dgm:pt modelId="{E6ECE713-796C-4699-8F9D-3D7382D121E1}" type="sibTrans" cxnId="{AD421ED3-CA7D-418B-AF6C-293CCCDC2B4F}">
      <dgm:prSet/>
      <dgm:spPr/>
      <dgm:t>
        <a:bodyPr/>
        <a:lstStyle/>
        <a:p>
          <a:endParaRPr lang="en-US"/>
        </a:p>
      </dgm:t>
    </dgm:pt>
    <dgm:pt modelId="{35542977-CC56-4EB7-A831-5204492CD05D}">
      <dgm:prSet phldrT="[Text]"/>
      <dgm:spPr/>
      <dgm:t>
        <a:bodyPr/>
        <a:lstStyle/>
        <a:p>
          <a:r>
            <a:rPr lang="en-US" dirty="0" smtClean="0"/>
            <a:t>Hall of Fame</a:t>
          </a:r>
          <a:endParaRPr lang="en-US" dirty="0"/>
        </a:p>
      </dgm:t>
    </dgm:pt>
    <dgm:pt modelId="{89829452-D5E9-4927-B04A-DDA6A2B386A7}" type="parTrans" cxnId="{19730C65-A38E-4392-A48C-EB05ABDD94C8}">
      <dgm:prSet/>
      <dgm:spPr/>
      <dgm:t>
        <a:bodyPr/>
        <a:lstStyle/>
        <a:p>
          <a:endParaRPr lang="en-US"/>
        </a:p>
      </dgm:t>
    </dgm:pt>
    <dgm:pt modelId="{0AC37D55-338C-42B4-889D-FCD23D2A3D22}" type="sibTrans" cxnId="{19730C65-A38E-4392-A48C-EB05ABDD94C8}">
      <dgm:prSet/>
      <dgm:spPr/>
      <dgm:t>
        <a:bodyPr/>
        <a:lstStyle/>
        <a:p>
          <a:endParaRPr lang="en-US"/>
        </a:p>
      </dgm:t>
    </dgm:pt>
    <dgm:pt modelId="{6E779F07-C84B-405C-A635-F045891304BD}">
      <dgm:prSet phldrT="[Text]"/>
      <dgm:spPr/>
      <dgm:t>
        <a:bodyPr/>
        <a:lstStyle/>
        <a:p>
          <a:r>
            <a:rPr lang="en-US" dirty="0" smtClean="0"/>
            <a:t>Safety and Grants</a:t>
          </a:r>
          <a:endParaRPr lang="en-US" dirty="0"/>
        </a:p>
      </dgm:t>
    </dgm:pt>
    <dgm:pt modelId="{F8D7BA1E-A288-49CC-9202-72B6F1641E8F}" type="parTrans" cxnId="{1A26E30F-EB84-4563-816C-C7CFFAE3E923}">
      <dgm:prSet/>
      <dgm:spPr/>
      <dgm:t>
        <a:bodyPr/>
        <a:lstStyle/>
        <a:p>
          <a:endParaRPr lang="en-US"/>
        </a:p>
      </dgm:t>
    </dgm:pt>
    <dgm:pt modelId="{4EDAB7D0-F1CE-408E-ADF3-25FFDF5BCA2B}" type="sibTrans" cxnId="{1A26E30F-EB84-4563-816C-C7CFFAE3E923}">
      <dgm:prSet/>
      <dgm:spPr/>
      <dgm:t>
        <a:bodyPr/>
        <a:lstStyle/>
        <a:p>
          <a:endParaRPr lang="en-US"/>
        </a:p>
      </dgm:t>
    </dgm:pt>
    <dgm:pt modelId="{7CCB617F-7E22-4AD7-8FB5-80FEBAC6A025}" type="pres">
      <dgm:prSet presAssocID="{C098516A-E93B-40AC-A03A-097CF6FC5D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791D3-EFEA-42A2-BB09-E373C801A26A}" type="pres">
      <dgm:prSet presAssocID="{FEFE1EE1-5086-435E-9929-3055F2F875F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E5418-193E-4E74-B0CC-1A5C18523187}" type="pres">
      <dgm:prSet presAssocID="{FEFE1EE1-5086-435E-9929-3055F2F875F3}" presName="spNode" presStyleCnt="0"/>
      <dgm:spPr/>
    </dgm:pt>
    <dgm:pt modelId="{0A41FD97-3120-4EE5-A4A4-9DC5AE5FFAB2}" type="pres">
      <dgm:prSet presAssocID="{3B3E147F-6A4A-453B-817A-86AD8A652F0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C19A105-1809-4D30-9149-550FD86B7B30}" type="pres">
      <dgm:prSet presAssocID="{9D8F0737-F5BA-4DEE-9D7A-95E4FBD34E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F74E1-C784-40AC-BD1C-C075D3C15193}" type="pres">
      <dgm:prSet presAssocID="{9D8F0737-F5BA-4DEE-9D7A-95E4FBD34E9D}" presName="spNode" presStyleCnt="0"/>
      <dgm:spPr/>
    </dgm:pt>
    <dgm:pt modelId="{ECB08114-F268-4FE9-9C75-6C4D9C26D5A8}" type="pres">
      <dgm:prSet presAssocID="{C30794E2-00DE-4B23-A909-ED46029C241F}" presName="sibTrans" presStyleLbl="sibTrans1D1" presStyleIdx="1" presStyleCnt="6"/>
      <dgm:spPr/>
      <dgm:t>
        <a:bodyPr/>
        <a:lstStyle/>
        <a:p>
          <a:endParaRPr lang="en-US"/>
        </a:p>
      </dgm:t>
    </dgm:pt>
    <dgm:pt modelId="{30A97984-5430-41B1-9549-60F7338A3766}" type="pres">
      <dgm:prSet presAssocID="{02499F69-220E-4C97-937C-2781119E9E1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02E08-1311-4768-9999-BD37745A11E3}" type="pres">
      <dgm:prSet presAssocID="{02499F69-220E-4C97-937C-2781119E9E15}" presName="spNode" presStyleCnt="0"/>
      <dgm:spPr/>
    </dgm:pt>
    <dgm:pt modelId="{702239D9-65FB-4F23-A997-E5FB413017D8}" type="pres">
      <dgm:prSet presAssocID="{36172A42-2AF8-4171-98DA-FA3929B087B4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89BC051-3EC4-4A6D-9AEB-FEB4BA454856}" type="pres">
      <dgm:prSet presAssocID="{EB85DF32-827A-4F91-8DA2-AE98AAEF73D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9D842-6B84-497D-8622-22F6566ACD5C}" type="pres">
      <dgm:prSet presAssocID="{EB85DF32-827A-4F91-8DA2-AE98AAEF73D0}" presName="spNode" presStyleCnt="0"/>
      <dgm:spPr/>
    </dgm:pt>
    <dgm:pt modelId="{73921BF3-C722-4DCB-A719-6E85653FD942}" type="pres">
      <dgm:prSet presAssocID="{E6ECE713-796C-4699-8F9D-3D7382D121E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20D20EB3-C34C-4E7B-AFDA-61333F3621E0}" type="pres">
      <dgm:prSet presAssocID="{35542977-CC56-4EB7-A831-5204492CD05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25F4D-88A7-4D44-9FF3-4893E44066C8}" type="pres">
      <dgm:prSet presAssocID="{35542977-CC56-4EB7-A831-5204492CD05D}" presName="spNode" presStyleCnt="0"/>
      <dgm:spPr/>
    </dgm:pt>
    <dgm:pt modelId="{D2D95FC7-32B4-4CC9-811F-4A0995E699E9}" type="pres">
      <dgm:prSet presAssocID="{0AC37D55-338C-42B4-889D-FCD23D2A3D2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77681978-D504-4410-837F-0E3E58669404}" type="pres">
      <dgm:prSet presAssocID="{6E779F07-C84B-405C-A635-F045891304B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84E39-6FC1-4FE6-A04E-845697DF49B5}" type="pres">
      <dgm:prSet presAssocID="{6E779F07-C84B-405C-A635-F045891304BD}" presName="spNode" presStyleCnt="0"/>
      <dgm:spPr/>
    </dgm:pt>
    <dgm:pt modelId="{87B02073-801D-4DA2-B504-510FDD8D8C19}" type="pres">
      <dgm:prSet presAssocID="{4EDAB7D0-F1CE-408E-ADF3-25FFDF5BCA2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EA4822C4-CF9F-426B-ACA6-73B28C5EECF5}" srcId="{C098516A-E93B-40AC-A03A-097CF6FC5DC3}" destId="{FEFE1EE1-5086-435E-9929-3055F2F875F3}" srcOrd="0" destOrd="0" parTransId="{4CF88F07-F63E-4FBF-BE9C-8E09C4EE24D5}" sibTransId="{3B3E147F-6A4A-453B-817A-86AD8A652F0A}"/>
    <dgm:cxn modelId="{9449A8F8-0C7B-4F3E-8D5B-94688D86008D}" type="presOf" srcId="{9D8F0737-F5BA-4DEE-9D7A-95E4FBD34E9D}" destId="{7C19A105-1809-4D30-9149-550FD86B7B30}" srcOrd="0" destOrd="0" presId="urn:microsoft.com/office/officeart/2005/8/layout/cycle6"/>
    <dgm:cxn modelId="{78BF4FC1-6A3E-46EF-BFBE-78FC8A542BA3}" type="presOf" srcId="{FEFE1EE1-5086-435E-9929-3055F2F875F3}" destId="{3B6791D3-EFEA-42A2-BB09-E373C801A26A}" srcOrd="0" destOrd="0" presId="urn:microsoft.com/office/officeart/2005/8/layout/cycle6"/>
    <dgm:cxn modelId="{F6D298C6-827C-46D4-93DC-99D67A2D1275}" type="presOf" srcId="{C098516A-E93B-40AC-A03A-097CF6FC5DC3}" destId="{7CCB617F-7E22-4AD7-8FB5-80FEBAC6A025}" srcOrd="0" destOrd="0" presId="urn:microsoft.com/office/officeart/2005/8/layout/cycle6"/>
    <dgm:cxn modelId="{88111838-3DFF-4834-995A-51993AC8222E}" type="presOf" srcId="{EB85DF32-827A-4F91-8DA2-AE98AAEF73D0}" destId="{D89BC051-3EC4-4A6D-9AEB-FEB4BA454856}" srcOrd="0" destOrd="0" presId="urn:microsoft.com/office/officeart/2005/8/layout/cycle6"/>
    <dgm:cxn modelId="{AD421ED3-CA7D-418B-AF6C-293CCCDC2B4F}" srcId="{C098516A-E93B-40AC-A03A-097CF6FC5DC3}" destId="{EB85DF32-827A-4F91-8DA2-AE98AAEF73D0}" srcOrd="3" destOrd="0" parTransId="{4482C9E3-F8D2-4564-9867-AD5D9CC8AC18}" sibTransId="{E6ECE713-796C-4699-8F9D-3D7382D121E1}"/>
    <dgm:cxn modelId="{1A26E30F-EB84-4563-816C-C7CFFAE3E923}" srcId="{C098516A-E93B-40AC-A03A-097CF6FC5DC3}" destId="{6E779F07-C84B-405C-A635-F045891304BD}" srcOrd="5" destOrd="0" parTransId="{F8D7BA1E-A288-49CC-9202-72B6F1641E8F}" sibTransId="{4EDAB7D0-F1CE-408E-ADF3-25FFDF5BCA2B}"/>
    <dgm:cxn modelId="{0CD567F8-2E1E-4096-8328-194EAFF06566}" type="presOf" srcId="{0AC37D55-338C-42B4-889D-FCD23D2A3D22}" destId="{D2D95FC7-32B4-4CC9-811F-4A0995E699E9}" srcOrd="0" destOrd="0" presId="urn:microsoft.com/office/officeart/2005/8/layout/cycle6"/>
    <dgm:cxn modelId="{99B9FD45-8B93-4492-BD58-3FE511845626}" type="presOf" srcId="{6E779F07-C84B-405C-A635-F045891304BD}" destId="{77681978-D504-4410-837F-0E3E58669404}" srcOrd="0" destOrd="0" presId="urn:microsoft.com/office/officeart/2005/8/layout/cycle6"/>
    <dgm:cxn modelId="{B6EAE615-79FA-41FF-A041-BD028E4196E5}" srcId="{C098516A-E93B-40AC-A03A-097CF6FC5DC3}" destId="{02499F69-220E-4C97-937C-2781119E9E15}" srcOrd="2" destOrd="0" parTransId="{FC66AFE9-26E2-43DD-9BD5-37A77212ABDF}" sibTransId="{36172A42-2AF8-4171-98DA-FA3929B087B4}"/>
    <dgm:cxn modelId="{ECB7D4BF-06E3-41CF-94B1-F2FD5672E6FF}" type="presOf" srcId="{4EDAB7D0-F1CE-408E-ADF3-25FFDF5BCA2B}" destId="{87B02073-801D-4DA2-B504-510FDD8D8C19}" srcOrd="0" destOrd="0" presId="urn:microsoft.com/office/officeart/2005/8/layout/cycle6"/>
    <dgm:cxn modelId="{CB1C6295-BA82-4224-B748-64EE252615F6}" type="presOf" srcId="{35542977-CC56-4EB7-A831-5204492CD05D}" destId="{20D20EB3-C34C-4E7B-AFDA-61333F3621E0}" srcOrd="0" destOrd="0" presId="urn:microsoft.com/office/officeart/2005/8/layout/cycle6"/>
    <dgm:cxn modelId="{19730C65-A38E-4392-A48C-EB05ABDD94C8}" srcId="{C098516A-E93B-40AC-A03A-097CF6FC5DC3}" destId="{35542977-CC56-4EB7-A831-5204492CD05D}" srcOrd="4" destOrd="0" parTransId="{89829452-D5E9-4927-B04A-DDA6A2B386A7}" sibTransId="{0AC37D55-338C-42B4-889D-FCD23D2A3D22}"/>
    <dgm:cxn modelId="{F3E838B1-302F-4239-A375-6B21E37F46FC}" type="presOf" srcId="{3B3E147F-6A4A-453B-817A-86AD8A652F0A}" destId="{0A41FD97-3120-4EE5-A4A4-9DC5AE5FFAB2}" srcOrd="0" destOrd="0" presId="urn:microsoft.com/office/officeart/2005/8/layout/cycle6"/>
    <dgm:cxn modelId="{BF73393B-4588-4D01-A561-6D053BFDB5AE}" type="presOf" srcId="{02499F69-220E-4C97-937C-2781119E9E15}" destId="{30A97984-5430-41B1-9549-60F7338A3766}" srcOrd="0" destOrd="0" presId="urn:microsoft.com/office/officeart/2005/8/layout/cycle6"/>
    <dgm:cxn modelId="{F56E99E6-4501-4554-B8B3-4195537BEA90}" type="presOf" srcId="{36172A42-2AF8-4171-98DA-FA3929B087B4}" destId="{702239D9-65FB-4F23-A997-E5FB413017D8}" srcOrd="0" destOrd="0" presId="urn:microsoft.com/office/officeart/2005/8/layout/cycle6"/>
    <dgm:cxn modelId="{17C0C515-5708-49C6-99A5-616BDB35ADFE}" type="presOf" srcId="{E6ECE713-796C-4699-8F9D-3D7382D121E1}" destId="{73921BF3-C722-4DCB-A719-6E85653FD942}" srcOrd="0" destOrd="0" presId="urn:microsoft.com/office/officeart/2005/8/layout/cycle6"/>
    <dgm:cxn modelId="{5025423E-3533-42DA-A068-C7D69B4E43C2}" type="presOf" srcId="{C30794E2-00DE-4B23-A909-ED46029C241F}" destId="{ECB08114-F268-4FE9-9C75-6C4D9C26D5A8}" srcOrd="0" destOrd="0" presId="urn:microsoft.com/office/officeart/2005/8/layout/cycle6"/>
    <dgm:cxn modelId="{104221BB-C995-4DB5-939A-ECBE567CB051}" srcId="{C098516A-E93B-40AC-A03A-097CF6FC5DC3}" destId="{9D8F0737-F5BA-4DEE-9D7A-95E4FBD34E9D}" srcOrd="1" destOrd="0" parTransId="{8EC30A29-2FBA-4960-B508-CC3C1C4EBA99}" sibTransId="{C30794E2-00DE-4B23-A909-ED46029C241F}"/>
    <dgm:cxn modelId="{9BBC34D6-AC9F-42AE-A401-C29906E9AADD}" type="presParOf" srcId="{7CCB617F-7E22-4AD7-8FB5-80FEBAC6A025}" destId="{3B6791D3-EFEA-42A2-BB09-E373C801A26A}" srcOrd="0" destOrd="0" presId="urn:microsoft.com/office/officeart/2005/8/layout/cycle6"/>
    <dgm:cxn modelId="{1B8136AF-65D0-443C-89AE-691972494862}" type="presParOf" srcId="{7CCB617F-7E22-4AD7-8FB5-80FEBAC6A025}" destId="{45AE5418-193E-4E74-B0CC-1A5C18523187}" srcOrd="1" destOrd="0" presId="urn:microsoft.com/office/officeart/2005/8/layout/cycle6"/>
    <dgm:cxn modelId="{96E8E51A-1240-447B-B578-3D74D3EE9778}" type="presParOf" srcId="{7CCB617F-7E22-4AD7-8FB5-80FEBAC6A025}" destId="{0A41FD97-3120-4EE5-A4A4-9DC5AE5FFAB2}" srcOrd="2" destOrd="0" presId="urn:microsoft.com/office/officeart/2005/8/layout/cycle6"/>
    <dgm:cxn modelId="{15949FCC-8F05-4869-A052-61A316E25091}" type="presParOf" srcId="{7CCB617F-7E22-4AD7-8FB5-80FEBAC6A025}" destId="{7C19A105-1809-4D30-9149-550FD86B7B30}" srcOrd="3" destOrd="0" presId="urn:microsoft.com/office/officeart/2005/8/layout/cycle6"/>
    <dgm:cxn modelId="{BC6B55B3-842A-4463-BB4F-72FCFD3C08FA}" type="presParOf" srcId="{7CCB617F-7E22-4AD7-8FB5-80FEBAC6A025}" destId="{3E6F74E1-C784-40AC-BD1C-C075D3C15193}" srcOrd="4" destOrd="0" presId="urn:microsoft.com/office/officeart/2005/8/layout/cycle6"/>
    <dgm:cxn modelId="{44D6D521-D391-4153-AB09-5E9FC249CB11}" type="presParOf" srcId="{7CCB617F-7E22-4AD7-8FB5-80FEBAC6A025}" destId="{ECB08114-F268-4FE9-9C75-6C4D9C26D5A8}" srcOrd="5" destOrd="0" presId="urn:microsoft.com/office/officeart/2005/8/layout/cycle6"/>
    <dgm:cxn modelId="{69332407-3C09-4FA1-B2C1-A3A330340DB4}" type="presParOf" srcId="{7CCB617F-7E22-4AD7-8FB5-80FEBAC6A025}" destId="{30A97984-5430-41B1-9549-60F7338A3766}" srcOrd="6" destOrd="0" presId="urn:microsoft.com/office/officeart/2005/8/layout/cycle6"/>
    <dgm:cxn modelId="{E6405FC2-137A-450D-BB8F-039FB5544B70}" type="presParOf" srcId="{7CCB617F-7E22-4AD7-8FB5-80FEBAC6A025}" destId="{BB402E08-1311-4768-9999-BD37745A11E3}" srcOrd="7" destOrd="0" presId="urn:microsoft.com/office/officeart/2005/8/layout/cycle6"/>
    <dgm:cxn modelId="{8F5D7785-7FD8-4CEA-9BB8-A9467E343BC3}" type="presParOf" srcId="{7CCB617F-7E22-4AD7-8FB5-80FEBAC6A025}" destId="{702239D9-65FB-4F23-A997-E5FB413017D8}" srcOrd="8" destOrd="0" presId="urn:microsoft.com/office/officeart/2005/8/layout/cycle6"/>
    <dgm:cxn modelId="{266622BB-EA10-40CD-9224-C70B0203E8F6}" type="presParOf" srcId="{7CCB617F-7E22-4AD7-8FB5-80FEBAC6A025}" destId="{D89BC051-3EC4-4A6D-9AEB-FEB4BA454856}" srcOrd="9" destOrd="0" presId="urn:microsoft.com/office/officeart/2005/8/layout/cycle6"/>
    <dgm:cxn modelId="{FEC12FEC-EEE3-492E-8D3D-92DE9AD7087C}" type="presParOf" srcId="{7CCB617F-7E22-4AD7-8FB5-80FEBAC6A025}" destId="{1AF9D842-6B84-497D-8622-22F6566ACD5C}" srcOrd="10" destOrd="0" presId="urn:microsoft.com/office/officeart/2005/8/layout/cycle6"/>
    <dgm:cxn modelId="{461C0A9A-0B47-4352-B6BA-9CCFA1F62BBA}" type="presParOf" srcId="{7CCB617F-7E22-4AD7-8FB5-80FEBAC6A025}" destId="{73921BF3-C722-4DCB-A719-6E85653FD942}" srcOrd="11" destOrd="0" presId="urn:microsoft.com/office/officeart/2005/8/layout/cycle6"/>
    <dgm:cxn modelId="{99B5413D-7355-4CB5-BBC7-621D5BDD11F8}" type="presParOf" srcId="{7CCB617F-7E22-4AD7-8FB5-80FEBAC6A025}" destId="{20D20EB3-C34C-4E7B-AFDA-61333F3621E0}" srcOrd="12" destOrd="0" presId="urn:microsoft.com/office/officeart/2005/8/layout/cycle6"/>
    <dgm:cxn modelId="{956F13FF-D5E8-4D1B-9982-7B0D805387DE}" type="presParOf" srcId="{7CCB617F-7E22-4AD7-8FB5-80FEBAC6A025}" destId="{5E925F4D-88A7-4D44-9FF3-4893E44066C8}" srcOrd="13" destOrd="0" presId="urn:microsoft.com/office/officeart/2005/8/layout/cycle6"/>
    <dgm:cxn modelId="{F628898A-F7FE-4510-89F9-36E793F07E45}" type="presParOf" srcId="{7CCB617F-7E22-4AD7-8FB5-80FEBAC6A025}" destId="{D2D95FC7-32B4-4CC9-811F-4A0995E699E9}" srcOrd="14" destOrd="0" presId="urn:microsoft.com/office/officeart/2005/8/layout/cycle6"/>
    <dgm:cxn modelId="{EE3E9EA9-6DF3-4688-9987-74C1C9387246}" type="presParOf" srcId="{7CCB617F-7E22-4AD7-8FB5-80FEBAC6A025}" destId="{77681978-D504-4410-837F-0E3E58669404}" srcOrd="15" destOrd="0" presId="urn:microsoft.com/office/officeart/2005/8/layout/cycle6"/>
    <dgm:cxn modelId="{27289755-856C-47B4-8F01-67634C1581C3}" type="presParOf" srcId="{7CCB617F-7E22-4AD7-8FB5-80FEBAC6A025}" destId="{A5484E39-6FC1-4FE6-A04E-845697DF49B5}" srcOrd="16" destOrd="0" presId="urn:microsoft.com/office/officeart/2005/8/layout/cycle6"/>
    <dgm:cxn modelId="{9D35ECE3-BB29-40B9-A4A8-F338E8E4403E}" type="presParOf" srcId="{7CCB617F-7E22-4AD7-8FB5-80FEBAC6A025}" destId="{87B02073-801D-4DA2-B504-510FDD8D8C1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8516A-E93B-40AC-A03A-097CF6FC5D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FE1EE1-5086-435E-9929-3055F2F875F3}">
      <dgm:prSet phldrT="[Text]"/>
      <dgm:spPr/>
      <dgm:t>
        <a:bodyPr/>
        <a:lstStyle/>
        <a:p>
          <a:r>
            <a:rPr lang="en-US" dirty="0" smtClean="0"/>
            <a:t>Administration</a:t>
          </a:r>
          <a:endParaRPr lang="en-US" dirty="0"/>
        </a:p>
      </dgm:t>
    </dgm:pt>
    <dgm:pt modelId="{4CF88F07-F63E-4FBF-BE9C-8E09C4EE24D5}" type="parTrans" cxnId="{EA4822C4-CF9F-426B-ACA6-73B28C5EECF5}">
      <dgm:prSet/>
      <dgm:spPr/>
      <dgm:t>
        <a:bodyPr/>
        <a:lstStyle/>
        <a:p>
          <a:endParaRPr lang="en-US"/>
        </a:p>
      </dgm:t>
    </dgm:pt>
    <dgm:pt modelId="{3B3E147F-6A4A-453B-817A-86AD8A652F0A}" type="sibTrans" cxnId="{EA4822C4-CF9F-426B-ACA6-73B28C5EECF5}">
      <dgm:prSet/>
      <dgm:spPr/>
      <dgm:t>
        <a:bodyPr/>
        <a:lstStyle/>
        <a:p>
          <a:endParaRPr lang="en-US"/>
        </a:p>
      </dgm:t>
    </dgm:pt>
    <dgm:pt modelId="{7CCB617F-7E22-4AD7-8FB5-80FEBAC6A025}" type="pres">
      <dgm:prSet presAssocID="{C098516A-E93B-40AC-A03A-097CF6FC5D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791D3-EFEA-42A2-BB09-E373C801A26A}" type="pres">
      <dgm:prSet presAssocID="{FEFE1EE1-5086-435E-9929-3055F2F875F3}" presName="node" presStyleLbl="node1" presStyleIdx="0" presStyleCnt="1" custScaleX="29082" custScaleY="27261" custRadScaleRad="99914" custRadScaleInc="-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C4CA8C-49DD-41B3-8F76-BFC27516A270}" type="presOf" srcId="{C098516A-E93B-40AC-A03A-097CF6FC5DC3}" destId="{7CCB617F-7E22-4AD7-8FB5-80FEBAC6A025}" srcOrd="0" destOrd="0" presId="urn:microsoft.com/office/officeart/2005/8/layout/cycle6"/>
    <dgm:cxn modelId="{EA4822C4-CF9F-426B-ACA6-73B28C5EECF5}" srcId="{C098516A-E93B-40AC-A03A-097CF6FC5DC3}" destId="{FEFE1EE1-5086-435E-9929-3055F2F875F3}" srcOrd="0" destOrd="0" parTransId="{4CF88F07-F63E-4FBF-BE9C-8E09C4EE24D5}" sibTransId="{3B3E147F-6A4A-453B-817A-86AD8A652F0A}"/>
    <dgm:cxn modelId="{37D1B7CF-0E33-4685-965A-09CD768AF7AC}" type="presOf" srcId="{FEFE1EE1-5086-435E-9929-3055F2F875F3}" destId="{3B6791D3-EFEA-42A2-BB09-E373C801A26A}" srcOrd="0" destOrd="0" presId="urn:microsoft.com/office/officeart/2005/8/layout/cycle6"/>
    <dgm:cxn modelId="{A701E0BE-FEC4-4E98-83DA-CEE54638DFC1}" type="presParOf" srcId="{7CCB617F-7E22-4AD7-8FB5-80FEBAC6A025}" destId="{3B6791D3-EFEA-42A2-BB09-E373C801A26A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04B0C-47A2-4ADA-99BA-2AA507178542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A6A16-9B78-4D52-9211-71A59CA3A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F971-D6E5-4AA6-8027-5339C7A2CD7B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1AF23-61AF-4EE4-B578-A93B9B4A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76200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1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0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2FDFE-138E-4BB6-B86A-0D242DEB3EB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9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tx1"/>
                </a:solidFill>
              </a:rPr>
              <a:t>Legislative Oversight Subcommittee Meeting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August 30, 2016</a:t>
            </a:r>
            <a:r>
              <a:rPr lang="en-US" sz="6000" dirty="0" smtClean="0">
                <a:solidFill>
                  <a:schemeClr val="tx1"/>
                </a:solidFill>
              </a:rPr>
              <a:t/>
            </a:r>
            <a:br>
              <a:rPr lang="en-US" sz="6000" dirty="0" smtClean="0">
                <a:solidFill>
                  <a:schemeClr val="tx1"/>
                </a:solidFill>
              </a:rPr>
            </a:b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r>
              <a:rPr lang="en-US" dirty="0" smtClean="0"/>
              <a:t>South Carolina </a:t>
            </a:r>
          </a:p>
          <a:p>
            <a:r>
              <a:rPr lang="en-US" dirty="0" smtClean="0"/>
              <a:t>Department of Public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80013"/>
              </p:ext>
            </p:extLst>
          </p:nvPr>
        </p:nvGraphicFramePr>
        <p:xfrm>
          <a:off x="381000" y="1981201"/>
          <a:ext cx="8305800" cy="331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6553200"/>
              </a:tblGrid>
              <a:tr h="4804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2015-16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83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General Fund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$83,283,475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Base: $81,105,129 + Health Allocation: $384,133 + Bonus Allocation: $785,052 + Carryforward from prior</a:t>
                      </a:r>
                      <a:r>
                        <a:rPr lang="en-US" sz="1400" baseline="0" dirty="0" smtClean="0">
                          <a:effectLst/>
                        </a:rPr>
                        <a:t> FY: $1,009,161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046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Other Funds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$50,176,560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Base: $49,087,191 + Capital Project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balance: $947,454 + addition of new Capital Projects: $141,915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1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Federal Funds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</a:t>
                      </a:r>
                      <a:r>
                        <a:rPr lang="en-US" sz="2000" dirty="0" smtClean="0">
                          <a:effectLst/>
                        </a:rPr>
                        <a:t>38,471,399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Base: $30,471,399 + Budget increase for Victims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Crime Act grant: $8,000,000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7239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Budget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Budget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01220"/>
              </p:ext>
            </p:extLst>
          </p:nvPr>
        </p:nvGraphicFramePr>
        <p:xfrm>
          <a:off x="457200" y="1981200"/>
          <a:ext cx="8305800" cy="3275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6553200"/>
              </a:tblGrid>
              <a:tr h="312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2015-16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44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General</a:t>
                      </a:r>
                      <a:r>
                        <a:rPr lang="en-U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Fund Non-recurring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$3,102,976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Proviso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funding to be spent on the same purpose as appropriated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Capital Reserve Fund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$1,800,000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 used to purchase Body Armor and Vehicles</a:t>
                      </a:r>
                    </a:p>
                  </a:txBody>
                  <a:tcPr marL="68580" marR="68580" marT="0" marB="0"/>
                </a:tc>
              </a:tr>
              <a:tr h="522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Funds Non-recurring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$768,000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be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used to purchase equipment for the Target Zero Team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3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FUNDS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$177,602,410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6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Categories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295675"/>
              </p:ext>
            </p:extLst>
          </p:nvPr>
        </p:nvGraphicFramePr>
        <p:xfrm>
          <a:off x="4191000" y="1828800"/>
          <a:ext cx="4038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754189"/>
              </p:ext>
            </p:extLst>
          </p:nvPr>
        </p:nvGraphicFramePr>
        <p:xfrm>
          <a:off x="228600" y="1981200"/>
          <a:ext cx="3886200" cy="3581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3505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Programmatic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819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Administrative 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3733800"/>
            <a:ext cx="266700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Budget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programmatic </a:t>
            </a:r>
            <a:r>
              <a:rPr lang="en-US" dirty="0" smtClean="0"/>
              <a:t>and administrative budget </a:t>
            </a:r>
            <a:r>
              <a:rPr lang="en-US" dirty="0"/>
              <a:t>authority was readily </a:t>
            </a:r>
            <a:r>
              <a:rPr lang="en-US" dirty="0" smtClean="0"/>
              <a:t>identifiable to </a:t>
            </a:r>
            <a:r>
              <a:rPr lang="en-US" dirty="0"/>
              <a:t>a numbered objective and allocated accordingly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For Example: </a:t>
            </a:r>
          </a:p>
          <a:p>
            <a:pPr lvl="2"/>
            <a:r>
              <a:rPr lang="en-US" dirty="0" smtClean="0"/>
              <a:t>Objective 1.1.4 is readily identifiable as belonging to our Safety and Grants Division, which administers victims of crime grants. </a:t>
            </a:r>
          </a:p>
          <a:p>
            <a:pPr lvl="2"/>
            <a:r>
              <a:rPr lang="en-US" dirty="0" smtClean="0"/>
              <a:t>Objective 3.2.4 is readily identifiable as belonging to our Information Technology Division, which provides technology services and solutions.</a:t>
            </a:r>
          </a:p>
        </p:txBody>
      </p:sp>
    </p:spTree>
    <p:extLst>
      <p:ext uri="{BB962C8B-B14F-4D97-AF65-F5344CB8AC3E}">
        <p14:creationId xmlns:p14="http://schemas.microsoft.com/office/powerpoint/2010/main" val="1628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Assigning Budget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/>
              <a:t>Remaining budget authority was then allocated by programmatic areas to a related or unrelated objective.  </a:t>
            </a:r>
          </a:p>
          <a:p>
            <a:pPr lvl="1"/>
            <a:r>
              <a:rPr lang="en-US" dirty="0" smtClean="0"/>
              <a:t>For example: </a:t>
            </a:r>
          </a:p>
          <a:p>
            <a:pPr lvl="2"/>
            <a:r>
              <a:rPr lang="en-US" dirty="0" smtClean="0"/>
              <a:t>Objective 1.1.1 is not limited to a specific division and therefore was assigned budget based on the estimated amount of resources devoted to fulfilling the objective. </a:t>
            </a:r>
          </a:p>
        </p:txBody>
      </p:sp>
    </p:spTree>
    <p:extLst>
      <p:ext uri="{BB962C8B-B14F-4D97-AF65-F5344CB8AC3E}">
        <p14:creationId xmlns:p14="http://schemas.microsoft.com/office/powerpoint/2010/main" val="27436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8229600" cy="771525"/>
          </a:xfrm>
        </p:spPr>
        <p:txBody>
          <a:bodyPr/>
          <a:lstStyle/>
          <a:p>
            <a:r>
              <a:rPr lang="en-US" dirty="0" smtClean="0"/>
              <a:t>Assigning Budget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352800"/>
          </a:xfrm>
        </p:spPr>
        <p:txBody>
          <a:bodyPr/>
          <a:lstStyle/>
          <a:p>
            <a:r>
              <a:rPr lang="en-US" dirty="0"/>
              <a:t>Remaining administrative budget authority was allocated as overhead based on the percentage of budget authority assigned to each line item.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Closing and Questions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F243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284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 Legislative Oversight Subcommittee Meeting August 30, 2016 </vt:lpstr>
      <vt:lpstr>PowerPoint Presentation</vt:lpstr>
      <vt:lpstr>Budget</vt:lpstr>
      <vt:lpstr>Budget Categories</vt:lpstr>
      <vt:lpstr>Assigning Budget</vt:lpstr>
      <vt:lpstr>Assigning Budget (cont.)</vt:lpstr>
      <vt:lpstr>Assigning Budget (cont.)</vt:lpstr>
      <vt:lpstr>Closing and 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Partnerships</dc:title>
  <dc:creator>Johnson, Christina E.</dc:creator>
  <cp:lastModifiedBy>Charles Appleby</cp:lastModifiedBy>
  <cp:revision>170</cp:revision>
  <cp:lastPrinted>2016-08-26T21:02:47Z</cp:lastPrinted>
  <dcterms:created xsi:type="dcterms:W3CDTF">2016-04-26T13:49:18Z</dcterms:created>
  <dcterms:modified xsi:type="dcterms:W3CDTF">2016-08-31T18:55:33Z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1720228261</vt:i4>
  </property>
  <property fmtid="{D5CDD505-2E9C-101B-9397-08002B2CF9AE}" pid="3" name="_NewReviewCycle">
    <vt:lpwstr/>
  </property>
  <property fmtid="{D5CDD505-2E9C-101B-9397-08002B2CF9AE}" pid="4" name="_EmailSubject">
    <vt:lpwstr>HLOC Hearing - DPS Budget (August 30, 2016 Hearing)</vt:lpwstr>
  </property>
  <property fmtid="{D5CDD505-2E9C-101B-9397-08002B2CF9AE}" pid="5" name="_AuthorEmail">
    <vt:lpwstr>LeroySmith@SCDPS.GOV</vt:lpwstr>
  </property>
  <property fmtid="{D5CDD505-2E9C-101B-9397-08002B2CF9AE}" pid="6" name="_AuthorEmailDisplayName">
    <vt:lpwstr>Smith, Leroy</vt:lpwstr>
  </property>
</Properties>
</file>